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2022.05.07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FCCD7F-8B3E-5DD9-9D40-874D84F4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F02EB4F-F5CF-5B01-E650-B95F2DB24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DECDE70-6FB3-9258-36D7-3161C4E30C60}"/>
              </a:ext>
            </a:extLst>
          </p:cNvPr>
          <p:cNvSpPr txBox="1"/>
          <p:nvPr/>
        </p:nvSpPr>
        <p:spPr>
          <a:xfrm>
            <a:off x="1964471" y="82731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那是什么？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01301A5-E3EF-1792-E8B3-9A465385DB60}"/>
              </a:ext>
            </a:extLst>
          </p:cNvPr>
          <p:cNvSpPr txBox="1"/>
          <p:nvPr/>
        </p:nvSpPr>
        <p:spPr>
          <a:xfrm>
            <a:off x="1358880" y="1905000"/>
            <a:ext cx="4468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Robyn Penn, Kate Sidley and Ann Roberts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F2EF49-3520-E7A5-5987-DAF03C72B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1A64EA-7325-2ABA-60B1-856B753B6204}"/>
              </a:ext>
            </a:extLst>
          </p:cNvPr>
          <p:cNvSpPr txBox="1"/>
          <p:nvPr/>
        </p:nvSpPr>
        <p:spPr>
          <a:xfrm>
            <a:off x="10003972" y="3306780"/>
            <a:ext cx="264687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你觉得它危险吗？</a:t>
            </a:r>
          </a:p>
        </p:txBody>
      </p:sp>
    </p:spTree>
    <p:extLst>
      <p:ext uri="{BB962C8B-B14F-4D97-AF65-F5344CB8AC3E}">
        <p14:creationId xmlns:p14="http://schemas.microsoft.com/office/powerpoint/2010/main" val="239057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342BE4-922B-C86E-7F37-92DB2270F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A8796C-209C-0DE1-6714-EBF0AAC2494F}"/>
              </a:ext>
            </a:extLst>
          </p:cNvPr>
          <p:cNvSpPr txBox="1"/>
          <p:nvPr/>
        </p:nvSpPr>
        <p:spPr>
          <a:xfrm>
            <a:off x="9514114" y="3306780"/>
            <a:ext cx="3570208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你觉得它会吃掉我们吗？</a:t>
            </a:r>
          </a:p>
        </p:txBody>
      </p:sp>
    </p:spTree>
    <p:extLst>
      <p:ext uri="{BB962C8B-B14F-4D97-AF65-F5344CB8AC3E}">
        <p14:creationId xmlns:p14="http://schemas.microsoft.com/office/powerpoint/2010/main" val="393038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6F4E48-5AFF-1794-599C-73E17CA2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095D27-5B2E-0806-D753-A8DF481748F1}"/>
              </a:ext>
            </a:extLst>
          </p:cNvPr>
          <p:cNvSpPr txBox="1"/>
          <p:nvPr/>
        </p:nvSpPr>
        <p:spPr>
          <a:xfrm>
            <a:off x="2862943" y="2242995"/>
            <a:ext cx="1723549" cy="271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b="1" dirty="0"/>
              <a:t>噢！</a:t>
            </a:r>
            <a:endParaRPr lang="en-US" altLang="zh-CN" sz="6000" b="1" dirty="0"/>
          </a:p>
          <a:p>
            <a:pPr algn="l">
              <a:lnSpc>
                <a:spcPct val="150000"/>
              </a:lnSpc>
            </a:pPr>
            <a:r>
              <a:rPr lang="zh-CN" altLang="en-US" sz="6000" b="1" dirty="0"/>
              <a:t>噢！</a:t>
            </a:r>
          </a:p>
        </p:txBody>
      </p:sp>
    </p:spTree>
    <p:extLst>
      <p:ext uri="{BB962C8B-B14F-4D97-AF65-F5344CB8AC3E}">
        <p14:creationId xmlns:p14="http://schemas.microsoft.com/office/powerpoint/2010/main" val="429054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FEF3DA-33CF-0C4D-BB50-AC83B313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CF8B77-BD84-0335-EEB0-71642E7479FA}"/>
              </a:ext>
            </a:extLst>
          </p:cNvPr>
          <p:cNvSpPr txBox="1"/>
          <p:nvPr/>
        </p:nvSpPr>
        <p:spPr>
          <a:xfrm>
            <a:off x="10014856" y="1550497"/>
            <a:ext cx="2492990" cy="409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000" b="1" dirty="0"/>
              <a:t>哈！</a:t>
            </a:r>
            <a:endParaRPr lang="en-US" altLang="zh-CN" sz="6000" b="1" dirty="0"/>
          </a:p>
          <a:p>
            <a:pPr algn="l">
              <a:lnSpc>
                <a:spcPct val="150000"/>
              </a:lnSpc>
            </a:pPr>
            <a:r>
              <a:rPr lang="zh-CN" altLang="en-US" sz="6000" b="1" dirty="0"/>
              <a:t>嘿！</a:t>
            </a:r>
            <a:endParaRPr lang="en-US" altLang="zh-CN" sz="6000" b="1" dirty="0"/>
          </a:p>
          <a:p>
            <a:pPr algn="l">
              <a:lnSpc>
                <a:spcPct val="150000"/>
              </a:lnSpc>
            </a:pPr>
            <a:r>
              <a:rPr lang="zh-CN" altLang="en-US" sz="6000" b="1" dirty="0"/>
              <a:t>快跑！</a:t>
            </a:r>
          </a:p>
        </p:txBody>
      </p:sp>
    </p:spTree>
    <p:extLst>
      <p:ext uri="{BB962C8B-B14F-4D97-AF65-F5344CB8AC3E}">
        <p14:creationId xmlns:p14="http://schemas.microsoft.com/office/powerpoint/2010/main" val="468418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949FE7-BA77-5740-4F57-C7DA39D95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FD26FC-6039-43AD-F666-F4E2A5074499}"/>
              </a:ext>
            </a:extLst>
          </p:cNvPr>
          <p:cNvSpPr txBox="1"/>
          <p:nvPr/>
        </p:nvSpPr>
        <p:spPr>
          <a:xfrm>
            <a:off x="9209315" y="3306780"/>
            <a:ext cx="203132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它追上来了！</a:t>
            </a:r>
          </a:p>
        </p:txBody>
      </p:sp>
    </p:spTree>
    <p:extLst>
      <p:ext uri="{BB962C8B-B14F-4D97-AF65-F5344CB8AC3E}">
        <p14:creationId xmlns:p14="http://schemas.microsoft.com/office/powerpoint/2010/main" val="50399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3CFCB3-92D5-C75E-5318-7435ACB4C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61FC36-B11C-0F72-21D7-805B5427C849}"/>
              </a:ext>
            </a:extLst>
          </p:cNvPr>
          <p:cNvSpPr txBox="1"/>
          <p:nvPr/>
        </p:nvSpPr>
        <p:spPr>
          <a:xfrm>
            <a:off x="7815943" y="3028915"/>
            <a:ext cx="1746888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小心点儿。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快回来吧。</a:t>
            </a:r>
          </a:p>
        </p:txBody>
      </p:sp>
    </p:spTree>
    <p:extLst>
      <p:ext uri="{BB962C8B-B14F-4D97-AF65-F5344CB8AC3E}">
        <p14:creationId xmlns:p14="http://schemas.microsoft.com/office/powerpoint/2010/main" val="240624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8D5A35-43E8-E65B-8734-A2EF62D3E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45243D-8534-8164-111D-F5FE76E66427}"/>
              </a:ext>
            </a:extLst>
          </p:cNvPr>
          <p:cNvSpPr txBox="1"/>
          <p:nvPr/>
        </p:nvSpPr>
        <p:spPr>
          <a:xfrm>
            <a:off x="1600201" y="2752782"/>
            <a:ext cx="4185761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那是什么？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原来和我们一样，都是宝宝。</a:t>
            </a:r>
          </a:p>
        </p:txBody>
      </p:sp>
    </p:spTree>
    <p:extLst>
      <p:ext uri="{BB962C8B-B14F-4D97-AF65-F5344CB8AC3E}">
        <p14:creationId xmlns:p14="http://schemas.microsoft.com/office/powerpoint/2010/main" val="37306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3590EE-CA30-A7FE-A92E-CBA29A983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2"/>
            <a:ext cx="14392275" cy="71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8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AEE5F1-50B7-7F7E-3573-BC7B45EF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973CC9-84B2-720B-785B-FAB9251A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03EC84-0092-19D8-7BD6-B07FC87416DF}"/>
              </a:ext>
            </a:extLst>
          </p:cNvPr>
          <p:cNvSpPr txBox="1"/>
          <p:nvPr/>
        </p:nvSpPr>
        <p:spPr>
          <a:xfrm>
            <a:off x="9165371" y="82731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那是什么？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5FE1D-5BAC-B574-3E89-218F1EFD3240}"/>
              </a:ext>
            </a:extLst>
          </p:cNvPr>
          <p:cNvSpPr txBox="1"/>
          <p:nvPr/>
        </p:nvSpPr>
        <p:spPr>
          <a:xfrm>
            <a:off x="9930050" y="21118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6713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FF1341-5C51-A17C-D81C-D7748050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2"/>
            <a:ext cx="14392275" cy="719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860C53-65E8-7C06-C4D9-D5B906699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79A63D-0F4B-8BCC-2B1A-961EC9CF4718}"/>
              </a:ext>
            </a:extLst>
          </p:cNvPr>
          <p:cNvSpPr txBox="1"/>
          <p:nvPr/>
        </p:nvSpPr>
        <p:spPr>
          <a:xfrm>
            <a:off x="9165371" y="827315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那是什么？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34077D-BAA2-78EF-F582-6BFA3867AE3D}"/>
              </a:ext>
            </a:extLst>
          </p:cNvPr>
          <p:cNvSpPr txBox="1"/>
          <p:nvPr/>
        </p:nvSpPr>
        <p:spPr>
          <a:xfrm>
            <a:off x="8562161" y="1905000"/>
            <a:ext cx="4468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Robyn Penn, Kate Sidley and Ann Roberts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41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F21173-585B-5EF3-23CB-6FE65432A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3C14E5-DAEA-CA86-9E88-21AB75F8E390}"/>
              </a:ext>
            </a:extLst>
          </p:cNvPr>
          <p:cNvSpPr txBox="1"/>
          <p:nvPr/>
        </p:nvSpPr>
        <p:spPr>
          <a:xfrm>
            <a:off x="9067800" y="37773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那是什么？</a:t>
            </a:r>
          </a:p>
        </p:txBody>
      </p:sp>
    </p:spTree>
    <p:extLst>
      <p:ext uri="{BB962C8B-B14F-4D97-AF65-F5344CB8AC3E}">
        <p14:creationId xmlns:p14="http://schemas.microsoft.com/office/powerpoint/2010/main" val="181617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4E391B-498F-A7BA-C9BF-B67AB2099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251391-63CD-0DBA-C641-84EF4B127EE8}"/>
              </a:ext>
            </a:extLst>
          </p:cNvPr>
          <p:cNvSpPr txBox="1"/>
          <p:nvPr/>
        </p:nvSpPr>
        <p:spPr>
          <a:xfrm>
            <a:off x="8088086" y="4680857"/>
            <a:ext cx="418576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那是什么？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它没有长鼻子，和我不一样。</a:t>
            </a:r>
          </a:p>
        </p:txBody>
      </p:sp>
    </p:spTree>
    <p:extLst>
      <p:ext uri="{BB962C8B-B14F-4D97-AF65-F5344CB8AC3E}">
        <p14:creationId xmlns:p14="http://schemas.microsoft.com/office/powerpoint/2010/main" val="227270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CD2BDD-B841-2C68-FA70-FC1304E1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020D05-468F-16DE-3DD5-62BF83B362A2}"/>
              </a:ext>
            </a:extLst>
          </p:cNvPr>
          <p:cNvSpPr txBox="1"/>
          <p:nvPr/>
        </p:nvSpPr>
        <p:spPr>
          <a:xfrm>
            <a:off x="8654143" y="3029781"/>
            <a:ext cx="418576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那是什么？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它没有长尾巴，和我不一样。</a:t>
            </a:r>
          </a:p>
        </p:txBody>
      </p:sp>
    </p:spTree>
    <p:extLst>
      <p:ext uri="{BB962C8B-B14F-4D97-AF65-F5344CB8AC3E}">
        <p14:creationId xmlns:p14="http://schemas.microsoft.com/office/powerpoint/2010/main" val="321027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2A2161-CFD2-B0FA-E10B-063C9C4EF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40D9C8-3816-1CA6-ED04-58D09B3B0FFF}"/>
              </a:ext>
            </a:extLst>
          </p:cNvPr>
          <p:cNvSpPr txBox="1"/>
          <p:nvPr/>
        </p:nvSpPr>
        <p:spPr>
          <a:xfrm>
            <a:off x="8534400" y="3029781"/>
            <a:ext cx="4801314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那是什么？噢！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它的羽毛去哪儿了？和我不一样。</a:t>
            </a:r>
          </a:p>
        </p:txBody>
      </p:sp>
    </p:spTree>
    <p:extLst>
      <p:ext uri="{BB962C8B-B14F-4D97-AF65-F5344CB8AC3E}">
        <p14:creationId xmlns:p14="http://schemas.microsoft.com/office/powerpoint/2010/main" val="389807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14E0D8-C408-2173-E3F8-E42991CE7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"/>
            <a:ext cx="14392275" cy="72007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ED8D30-F47A-BC08-1859-2D7D7AE72E68}"/>
              </a:ext>
            </a:extLst>
          </p:cNvPr>
          <p:cNvSpPr txBox="1"/>
          <p:nvPr/>
        </p:nvSpPr>
        <p:spPr>
          <a:xfrm>
            <a:off x="8490857" y="3029781"/>
            <a:ext cx="449353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那是什么？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看看它的小脚，和我们不一样。</a:t>
            </a:r>
          </a:p>
        </p:txBody>
      </p:sp>
    </p:spTree>
    <p:extLst>
      <p:ext uri="{BB962C8B-B14F-4D97-AF65-F5344CB8AC3E}">
        <p14:creationId xmlns:p14="http://schemas.microsoft.com/office/powerpoint/2010/main" val="203690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140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22</cp:revision>
  <dcterms:created xsi:type="dcterms:W3CDTF">2021-03-14T02:42:17Z</dcterms:created>
  <dcterms:modified xsi:type="dcterms:W3CDTF">2022-05-07T08:01:28Z</dcterms:modified>
</cp:coreProperties>
</file>